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3" r:id="rId23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9" Type="http://schemas.openxmlformats.org/officeDocument/2006/relationships/slide" Target="slides/slide16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6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33c5e4031bd_0_107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33c5e4031bd_0_10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24.png"/></Relationships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736"/>
          <p:cNvSpPr txBox="1"/>
          <p:nvPr>
            <p:ph type="title"/>
          </p:nvPr>
        </p:nvSpPr>
        <p:spPr>
          <a:xfrm>
            <a:off x="35225" y="205744"/>
            <a:ext cx="9069000" cy="6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 &amp; Racism 			The Adventures of Huck Finn</a:t>
            </a: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 &amp; IIB		</a:t>
            </a:r>
            <a:r>
              <a:rPr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		         			</a:t>
            </a:r>
            <a:r>
              <a:rPr b="0" lang="zh-C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Twain</a:t>
            </a:r>
            <a:endParaRPr b="0"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1" name="Google Shape;5261;p736"/>
          <p:cNvSpPr txBox="1"/>
          <p:nvPr>
            <p:ph idx="1" type="body"/>
          </p:nvPr>
        </p:nvSpPr>
        <p:spPr>
          <a:xfrm>
            <a:off x="274320" y="1118175"/>
            <a:ext cx="85908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“It was 'lection day, and I was just about to go and vote myself if I warn't too drunk to get there; but when they told me there was a State in this country where they'd let that n***** vote, I drawed out. I says I'll never vote again” Pap talking about his election day problems when he found out blacks could vote.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C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